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6" r:id="rId1"/>
  </p:sld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020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211310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7015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017013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400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93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5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3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1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2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4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6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4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3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  <p:sldLayoutId id="2147483930" r:id="rId14"/>
    <p:sldLayoutId id="2147483931" r:id="rId15"/>
    <p:sldLayoutId id="214748393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hr.hsjh.chc.edu.tw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hr.hsjh.chc.edu.tw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005126"/>
            <a:ext cx="10563013" cy="334544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彰化縣國民</a:t>
            </a:r>
            <a:r>
              <a:rPr lang="zh-TW" altLang="en-US" sz="4800" dirty="0" smtClean="0"/>
              <a:t>中小學縣長</a:t>
            </a:r>
            <a:r>
              <a:rPr lang="zh-TW" altLang="en-US" sz="4800" dirty="0"/>
              <a:t>獎頒獎</a:t>
            </a:r>
            <a:r>
              <a:rPr lang="zh-TW" altLang="en-US" sz="4800" dirty="0" smtClean="0"/>
              <a:t>典禮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en-US" sz="4800" dirty="0" smtClean="0"/>
              <a:t>資料</a:t>
            </a:r>
            <a:r>
              <a:rPr lang="zh-TW" altLang="en-US" sz="4800" dirty="0"/>
              <a:t>填報網站 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21101" y="4350568"/>
            <a:ext cx="9228201" cy="1645920"/>
          </a:xfrm>
        </p:spPr>
        <p:txBody>
          <a:bodyPr/>
          <a:lstStyle/>
          <a:p>
            <a:pPr algn="ctr"/>
            <a:endParaRPr lang="en-US" altLang="zh-TW" dirty="0" smtClean="0"/>
          </a:p>
          <a:p>
            <a:pPr algn="ctr"/>
            <a:r>
              <a:rPr lang="zh-TW" altLang="en-US" dirty="0" smtClean="0"/>
              <a:t>學校</a:t>
            </a:r>
            <a:r>
              <a:rPr lang="zh-TW" altLang="en-US" dirty="0"/>
              <a:t>端</a:t>
            </a:r>
            <a:r>
              <a:rPr lang="zh-TW" altLang="en-US" dirty="0" smtClean="0"/>
              <a:t>操作說明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870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縣長獎網站說明書</a:t>
            </a:r>
            <a:r>
              <a:rPr lang="en-US" altLang="zh-TW" dirty="0"/>
              <a:t>-</a:t>
            </a:r>
            <a:r>
              <a:rPr lang="zh-TW" altLang="en-US" dirty="0"/>
              <a:t>學校</a:t>
            </a:r>
            <a:r>
              <a:rPr lang="zh-TW" altLang="en-US" dirty="0" smtClean="0"/>
              <a:t>端 手冊下載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0033" y="2114094"/>
            <a:ext cx="8596668" cy="388077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網址</a:t>
            </a:r>
            <a:r>
              <a:rPr lang="zh-TW" altLang="en-US" sz="2400" dirty="0"/>
              <a:t>：</a:t>
            </a:r>
            <a:r>
              <a:rPr lang="zh-TW" altLang="en-US" sz="2400" dirty="0" smtClean="0"/>
              <a:t> </a:t>
            </a:r>
            <a:r>
              <a:rPr lang="en-US" altLang="zh-TW" sz="2400" dirty="0" smtClean="0">
                <a:hlinkClick r:id="rId2"/>
              </a:rPr>
              <a:t>http://ch</a:t>
            </a:r>
            <a:r>
              <a:rPr lang="en-US" altLang="zh-TW" sz="2400" dirty="0" smtClean="0">
                <a:solidFill>
                  <a:srgbClr val="FF0000"/>
                </a:solidFill>
                <a:hlinkClick r:id="rId2"/>
              </a:rPr>
              <a:t>r</a:t>
            </a:r>
            <a:r>
              <a:rPr lang="en-US" altLang="zh-TW" sz="2400" dirty="0" smtClean="0">
                <a:hlinkClick r:id="rId2"/>
              </a:rPr>
              <a:t>.hsjh.chc.edu.tw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運用較新的網頁技術，減少畫面轉換機會，節省操作時間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增加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批次匯入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，加快學校承辦人員資料建立的速度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需使用新版的瀏覽器：</a:t>
            </a:r>
            <a:r>
              <a:rPr lang="en-US" altLang="zh-TW" sz="2400" dirty="0" smtClean="0"/>
              <a:t>IE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11</a:t>
            </a:r>
            <a:r>
              <a:rPr lang="zh-TW" altLang="en-US" sz="2400" dirty="0" smtClean="0"/>
              <a:t>、</a:t>
            </a:r>
            <a:r>
              <a:rPr lang="en-US" altLang="zh-TW" sz="2400" dirty="0" smtClean="0">
                <a:solidFill>
                  <a:srgbClr val="FF0000"/>
                </a:solidFill>
              </a:rPr>
              <a:t>Google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Chrome</a:t>
            </a:r>
            <a:r>
              <a:rPr lang="zh-TW" altLang="en-US" sz="2400" dirty="0" smtClean="0"/>
              <a:t>、</a:t>
            </a:r>
            <a:r>
              <a:rPr lang="en-US" altLang="zh-TW" sz="2400" dirty="0" err="1" smtClean="0"/>
              <a:t>FirFox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延用去年的帳號、密碼及</a:t>
            </a:r>
            <a:r>
              <a:rPr lang="zh-TW" altLang="en-US" sz="2400" dirty="0" smtClean="0">
                <a:solidFill>
                  <a:srgbClr val="FF0000"/>
                </a:solidFill>
              </a:rPr>
              <a:t>學校基本資料</a:t>
            </a:r>
            <a:r>
              <a:rPr lang="en-US" altLang="zh-TW" sz="2400" dirty="0" smtClean="0">
                <a:solidFill>
                  <a:srgbClr val="FF0000"/>
                </a:solidFill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</a:rPr>
              <a:t>部分</a:t>
            </a:r>
            <a:r>
              <a:rPr lang="en-US" altLang="zh-TW" sz="2400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591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實際操作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  <a:hlinkClick r:id="rId2"/>
              </a:rPr>
              <a:t>http://chr.hsjh.chc.edu.tw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8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網站問題</a:t>
            </a:r>
            <a:r>
              <a:rPr lang="zh-TW" altLang="en-US" dirty="0"/>
              <a:t>詢問</a:t>
            </a: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nien@hsjh.chc.edu.tw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1933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53479" y="2404531"/>
            <a:ext cx="8917092" cy="1646302"/>
          </a:xfrm>
        </p:spPr>
        <p:txBody>
          <a:bodyPr/>
          <a:lstStyle/>
          <a:p>
            <a:r>
              <a:rPr lang="zh-TW" altLang="en-US" dirty="0" smtClean="0"/>
              <a:t>攸關學生權利，請儘早填報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938453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95</Words>
  <Application>Microsoft Office PowerPoint</Application>
  <PresentationFormat>寬螢幕</PresentationFormat>
  <Paragraphs>14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Trebuchet MS</vt:lpstr>
      <vt:lpstr>Wingdings 3</vt:lpstr>
      <vt:lpstr>多面向</vt:lpstr>
      <vt:lpstr>彰化縣國民中小學縣長獎頒獎典禮  資料填報網站 </vt:lpstr>
      <vt:lpstr>縣長獎網站說明書-學校端 手冊下載</vt:lpstr>
      <vt:lpstr>實際操作</vt:lpstr>
      <vt:lpstr>網站問題詢問</vt:lpstr>
      <vt:lpstr>攸關學生權利，請儘早填報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彰化縣國民中小學縣長獎頒獎典禮  資料填報網站</dc:title>
  <dc:creator>USER</dc:creator>
  <cp:lastModifiedBy>粘武清Nien</cp:lastModifiedBy>
  <cp:revision>10</cp:revision>
  <dcterms:created xsi:type="dcterms:W3CDTF">2017-03-14T12:31:03Z</dcterms:created>
  <dcterms:modified xsi:type="dcterms:W3CDTF">2021-02-17T01:24:16Z</dcterms:modified>
</cp:coreProperties>
</file>